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8"/>
  </p:normalViewPr>
  <p:slideViewPr>
    <p:cSldViewPr snapToGrid="0" snapToObjects="1">
      <p:cViewPr varScale="1">
        <p:scale>
          <a:sx n="83" d="100"/>
          <a:sy n="83" d="100"/>
        </p:scale>
        <p:origin x="8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xfrm>
            <a:off x="623887" y="1282700"/>
            <a:ext cx="7886701" cy="21399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7" y="3441700"/>
            <a:ext cx="7886701" cy="112553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70012"/>
            <a:ext cx="3867150" cy="3262315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30237" y="274638"/>
            <a:ext cx="7886701" cy="993776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30237" y="1260475"/>
            <a:ext cx="3868740" cy="6191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xfrm>
            <a:off x="630237" y="342900"/>
            <a:ext cx="2949576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58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741362"/>
            <a:ext cx="4629154" cy="36544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30237" y="1543050"/>
            <a:ext cx="2949576" cy="285909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600"/>
            </a:lvl1pPr>
            <a:lvl2pPr marL="0" indent="0">
              <a:spcBef>
                <a:spcPts val="300"/>
              </a:spcBef>
              <a:buSzTx/>
              <a:buFontTx/>
              <a:buNone/>
              <a:defRPr sz="1600"/>
            </a:lvl2pPr>
            <a:lvl3pPr marL="0" indent="0">
              <a:spcBef>
                <a:spcPts val="300"/>
              </a:spcBef>
              <a:buSzTx/>
              <a:buFontTx/>
              <a:buNone/>
              <a:defRPr sz="1600"/>
            </a:lvl3pPr>
            <a:lvl4pPr marL="0" indent="0">
              <a:spcBef>
                <a:spcPts val="300"/>
              </a:spcBef>
              <a:buSzTx/>
              <a:buFontTx/>
              <a:buNone/>
              <a:defRPr sz="1600"/>
            </a:lvl4pPr>
            <a:lvl5pPr marL="0" indent="0">
              <a:spcBef>
                <a:spcPts val="300"/>
              </a:spcBef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e du titre"/>
          <p:cNvSpPr txBox="1">
            <a:spLocks noGrp="1"/>
          </p:cNvSpPr>
          <p:nvPr>
            <p:ph type="title"/>
          </p:nvPr>
        </p:nvSpPr>
        <p:spPr>
          <a:xfrm>
            <a:off x="630237" y="342900"/>
            <a:ext cx="2949576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68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787" y="741362"/>
            <a:ext cx="4629154" cy="3654427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1543046"/>
            <a:ext cx="2949576" cy="285909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7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294584" y="4643112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1pPr>
      <a:lvl2pPr marL="742950" marR="0" indent="-28575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2pPr>
      <a:lvl3pPr marL="11430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3pPr>
      <a:lvl4pPr marL="16002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4pPr>
      <a:lvl5pPr marL="20574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»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5pPr>
      <a:lvl6pPr marL="24231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28803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33375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37947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16EEF-3C52-0D42-BDB5-C2ED7BC7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9613B6-F994-164C-B526-976E5642807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96792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Interstate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Sally COLLINGRIDGE</cp:lastModifiedBy>
  <cp:revision>5</cp:revision>
  <dcterms:modified xsi:type="dcterms:W3CDTF">2021-01-07T17:26:11Z</dcterms:modified>
</cp:coreProperties>
</file>